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EA9E-BA38-4C0F-BDF6-43BF0364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C19A8-E989-4092-A850-BDEFE50C5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BEC3F-9FEB-4414-8D62-C9ECB5E2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31B7-C469-47CF-AD34-75240154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44F5-D1B6-4FDC-8D7D-8A1BACD3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982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51CA-5902-4CE1-8282-5C1CBA53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F323-DEB2-428B-A20D-DF54B893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0B8-EB23-4754-8826-03771AEE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E075-426E-4238-87EF-4D6A068E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C973-1B77-43D6-8D48-35F4DFF6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8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F69F4-7710-4286-87CB-70D8F3164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4B969-C8C4-43D7-9C84-063D6289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5AED0-D8CB-4103-A140-761B7309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A832B-BBE5-491B-A714-AF7DFE2C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31EC-4A54-46B8-B0D5-92180DA3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716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501C-5076-499D-BCBA-CF4D9DF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F43D-E1A1-4414-8E63-DF602525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9AF5-E6CE-446E-9404-17BC59D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511D-ED88-481B-A39A-643A6677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0518-A92E-4672-BB9A-61FFA9CD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08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E5D2-0D8C-4915-85CB-E2E49246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71BF-19FB-4713-AE86-DCCCF1D7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761A-00BF-400E-B8B6-DF733DA9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0793-86D6-485A-A002-D9F3ABD2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673D-BF49-44AB-A30F-720671CE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65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BD1F-1F55-4687-804D-2AD92987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9A25-4C91-4F7C-B7BB-76E34F758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8B306-2837-4042-AD9F-1E59EA28C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3FB5C-4719-4DDD-9B64-870A7EE8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1751D-FE3B-4748-A2ED-B931C8AF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10DD1-3C3F-4B9D-9640-CF099A56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932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25CA-08FF-4F65-8B47-410DA209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7B4CA-E068-4CAC-BB64-9FB41440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348D6-E3E0-4B10-A4CA-59D3A228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D868A-50CB-4012-9F6C-F0B51950F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31ECA-D78B-4487-AFA8-032EBB825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8845C-5AB7-496F-AA2B-9711A25D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87B51-C783-4686-AA9C-3D2DB256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9736D-84D8-4406-8DB3-228B87B4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858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30D7-594F-493E-A1BD-3B1193CF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33280-678A-401E-ACBA-F220C001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9D275-856D-4132-BA31-9D12567A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6A7F7-EE6F-4B05-8AE9-46B67A7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42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F5F6C-F3DB-4160-A24A-1DF3F37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C4B0E-295F-4BC0-8DB1-C4BA7EF4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15E4B-286C-48A7-B423-E84FCED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451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4510-2175-4E7D-92E5-958B89C1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A1CF-7FCF-4C21-BB40-CA680C3B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6CDAB-CDC9-47B8-A5F8-1379F206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654D1-BFA0-47FE-A065-ABE7654D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B7231-6C84-4BD1-A7A4-0A730DF0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BFD9-C61C-488D-AA28-4516F00F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146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E28A-84BE-4D8D-B6F1-50092242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F2299-B1E0-44ED-BA18-E04EF444C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84617-6D9E-40F6-963C-71114C6E8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1F76-44D5-48BD-8F14-3BEC1E8A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5473-DFDF-4709-B0D0-FE68605F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5B5BB-F9F7-499C-820F-6B62EC7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312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E031E-11DF-48BF-8939-76EE61DE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1D3ED-AFCE-4F6C-91FD-78197F4F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AAB0-A93B-4AD1-BE4C-8B3C7325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78B1-9B33-4132-880F-D93571BC1BA7}" type="datetimeFigureOut">
              <a:rPr lang="en-IL" smtClean="0"/>
              <a:t>03/08/2020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BCE3-8991-4E2B-BB3A-4AC0717CB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3FF8-3283-48C4-B2C5-373B897D7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8E6D-F6B6-4ADF-8A9A-D0879058F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986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A68B-D7F4-444E-8989-D607B512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845"/>
            <a:ext cx="9144000" cy="1392055"/>
          </a:xfrm>
        </p:spPr>
        <p:txBody>
          <a:bodyPr/>
          <a:lstStyle/>
          <a:p>
            <a:r>
              <a:rPr lang="en-US" sz="8800" b="1" dirty="0" err="1"/>
              <a:t>Rount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B8BD4-ACB6-4014-AEAB-D603FBE5C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900"/>
            <a:ext cx="9144000" cy="2603890"/>
          </a:xfrm>
        </p:spPr>
        <p:txBody>
          <a:bodyPr/>
          <a:lstStyle/>
          <a:p>
            <a:r>
              <a:rPr lang="en-US" sz="3200" dirty="0"/>
              <a:t>A Smart Running Planner and Tracker</a:t>
            </a:r>
          </a:p>
          <a:p>
            <a:endParaRPr lang="en-US" dirty="0"/>
          </a:p>
          <a:p>
            <a:r>
              <a:rPr lang="en-US" dirty="0"/>
              <a:t>Android development project summer 2020</a:t>
            </a:r>
          </a:p>
          <a:p>
            <a:endParaRPr lang="en-US" dirty="0"/>
          </a:p>
          <a:p>
            <a:r>
              <a:rPr lang="en-US" dirty="0"/>
              <a:t>Idan Koren-Israeli 211546288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231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F5A832-6A96-4D90-A34F-09F354137ACD}"/>
              </a:ext>
            </a:extLst>
          </p:cNvPr>
          <p:cNvSpPr/>
          <p:nvPr/>
        </p:nvSpPr>
        <p:spPr>
          <a:xfrm>
            <a:off x="4212984" y="823741"/>
            <a:ext cx="3766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Idea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A3C47-C200-4CC2-984D-F16215BE99F0}"/>
              </a:ext>
            </a:extLst>
          </p:cNvPr>
          <p:cNvSpPr txBox="1"/>
          <p:nvPr/>
        </p:nvSpPr>
        <p:spPr>
          <a:xfrm>
            <a:off x="824459" y="2263116"/>
            <a:ext cx="10135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Rount</a:t>
            </a:r>
            <a:r>
              <a:rPr lang="en-US" sz="2800" dirty="0"/>
              <a:t> is a smart running tracker for street runners.</a:t>
            </a:r>
          </a:p>
          <a:p>
            <a:endParaRPr lang="en-US" sz="2800" dirty="0"/>
          </a:p>
          <a:p>
            <a:r>
              <a:rPr lang="en-US" sz="2800" dirty="0"/>
              <a:t>Based on a specific start location and route distance, the user will like or dislike certain possible places that will be presented via Google Street View.</a:t>
            </a:r>
          </a:p>
          <a:p>
            <a:endParaRPr lang="en-US" sz="2800" dirty="0"/>
          </a:p>
          <a:p>
            <a:r>
              <a:rPr lang="en-US" sz="2800" dirty="0"/>
              <a:t>Therefore, the app will create a unique personalized running route (AKA </a:t>
            </a:r>
            <a:r>
              <a:rPr lang="en-US" sz="2800" dirty="0" err="1"/>
              <a:t>Rount</a:t>
            </a:r>
            <a:r>
              <a:rPr lang="en-US" sz="2800" dirty="0"/>
              <a:t>), that can be tracked and analyzed via GPS.</a:t>
            </a:r>
          </a:p>
        </p:txBody>
      </p:sp>
    </p:spTree>
    <p:extLst>
      <p:ext uri="{BB962C8B-B14F-4D97-AF65-F5344CB8AC3E}">
        <p14:creationId xmlns:p14="http://schemas.microsoft.com/office/powerpoint/2010/main" val="4315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F5A832-6A96-4D90-A34F-09F354137ACD}"/>
              </a:ext>
            </a:extLst>
          </p:cNvPr>
          <p:cNvSpPr/>
          <p:nvPr/>
        </p:nvSpPr>
        <p:spPr>
          <a:xfrm>
            <a:off x="4058168" y="823741"/>
            <a:ext cx="4075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A3C47-C200-4CC2-984D-F16215BE99F0}"/>
              </a:ext>
            </a:extLst>
          </p:cNvPr>
          <p:cNvSpPr txBox="1"/>
          <p:nvPr/>
        </p:nvSpPr>
        <p:spPr>
          <a:xfrm>
            <a:off x="788233" y="2207773"/>
            <a:ext cx="10615534" cy="3257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Google Street View implementation for </a:t>
            </a:r>
            <a:r>
              <a:rPr lang="en-US" sz="2800" dirty="0" err="1"/>
              <a:t>Rount</a:t>
            </a:r>
            <a:r>
              <a:rPr lang="en-US" sz="2800" dirty="0"/>
              <a:t> creating survey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Path finding algorithm using Google Maps, based on survey’s results.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Using built-in GPS to live-track every run.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and statistics saves on Google Firebase.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*</a:t>
            </a:r>
            <a:r>
              <a:rPr lang="en-US" sz="2800" dirty="0"/>
              <a:t>Music controller implementation for running screen.</a:t>
            </a:r>
          </a:p>
        </p:txBody>
      </p:sp>
    </p:spTree>
    <p:extLst>
      <p:ext uri="{BB962C8B-B14F-4D97-AF65-F5344CB8AC3E}">
        <p14:creationId xmlns:p14="http://schemas.microsoft.com/office/powerpoint/2010/main" val="119291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F5A832-6A96-4D90-A34F-09F354137ACD}"/>
              </a:ext>
            </a:extLst>
          </p:cNvPr>
          <p:cNvSpPr/>
          <p:nvPr/>
        </p:nvSpPr>
        <p:spPr>
          <a:xfrm>
            <a:off x="3368753" y="823741"/>
            <a:ext cx="5454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Design Sketches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729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Rount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Rount</dc:title>
  <dc:creator>Idan Koren-Israeli</dc:creator>
  <cp:lastModifiedBy>Idan Koren-Israeli</cp:lastModifiedBy>
  <cp:revision>5</cp:revision>
  <dcterms:created xsi:type="dcterms:W3CDTF">2020-08-03T09:23:51Z</dcterms:created>
  <dcterms:modified xsi:type="dcterms:W3CDTF">2020-08-03T09:48:56Z</dcterms:modified>
</cp:coreProperties>
</file>