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י"ב/סיון/תשפ"א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י"ב/סיון/תשפ"א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10350"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888736" y="2713311"/>
            <a:ext cx="405577"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47" idx="0"/>
            <a:endCxn id="167" idx="2"/>
          </p:cNvCxnSpPr>
          <p:nvPr/>
        </p:nvCxnSpPr>
        <p:spPr>
          <a:xfrm flipH="1" flipV="1">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p:cNvCxnSpPr>
          <p:nvPr/>
        </p:nvCxnSpPr>
        <p:spPr>
          <a:xfrm rot="5400000" flipH="1" flipV="1">
            <a:off x="3988564" y="2111648"/>
            <a:ext cx="1128436"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807</Words>
  <Application>Microsoft Office PowerPoint</Application>
  <PresentationFormat>מסך רחב</PresentationFormat>
  <Paragraphs>83</Paragraphs>
  <Slides>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vt:i4>
      </vt:variant>
    </vt:vector>
  </HeadingPairs>
  <TitlesOfParts>
    <vt:vector size="6" baseType="lpstr">
      <vt:lpstr>Arial</vt:lpstr>
      <vt:lpstr>Calibri</vt:lpstr>
      <vt:lpstr>Calibri Light</vt:lpstr>
      <vt:lpstr>ערכת נושא Office</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134</cp:revision>
  <dcterms:created xsi:type="dcterms:W3CDTF">2021-05-18T09:48:02Z</dcterms:created>
  <dcterms:modified xsi:type="dcterms:W3CDTF">2021-05-23T12:26:26Z</dcterms:modified>
</cp:coreProperties>
</file>