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E26DWA33X6.pptx,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622I1AQH22.pptx,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OGHF8JGYMP.pptx,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VG1TSENDV3.pptx,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2A7PXWTGPS.pptx,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1XO0TJVF41.pptx,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YS65UQPS2W.pptx,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PKK34R71WV.pptx,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