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D01WF8FM0C.pptx,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2V8YLO1Q7N.pptx,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X1LY9RJWK1.pptx,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I9TKMZSVLW.pptx,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L5W3U9ZMG9.pptx,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AIWCPPQ9P9.pptx,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Z6PFPZIEUR.pptx,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DCA6QP9DID.pptx,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YGVDT0JIKG.pptx,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CRV51O6632.pptx,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IEGBRPSVOS.pptx,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AL87J36TZW.pptx,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3WLRBONKIH.pptx,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CDBORSSU5A.pptx,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467E5Z0TN9.pptx,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0P5DHMFPK3.pptx,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PVDFFPAUJ3.pptx,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2EWASZNYOQ.pptx,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GNMIO8KBA6.pptx,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ZLRW93VVTP.pptx,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9CJ4PCUM2C.pptx,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Y02M9OSSYL.pptx,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BNMJMFZUGX.pptx,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IIKZILXMZH.pptx,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WCYMC1J4D0.pptx,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3IRKLTYNKH.pptx,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