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ZS1N187ZDZ.pptx,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2YDDW0UT7W.pptx,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5PZKA9YP6K.pptx,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7NRYKE0WF6.pptx,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2T50M2656H.pptx,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Y3M1GU4FD6.pptx,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LYOA5QONSE.pptx,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YGZK248ZBG.pptx,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KM4DGR9QOJ.pptx,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3KWBNNRZF2.pptx,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OE4BD2ESEH.pptx,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RQD61S9YVS.pptx,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X7JPVP4UDC.pptx,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TKB7VEKCVB.pptx,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76I9T4MBLS.pptx,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FECZOCGEBX.pptx,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CSA{7}, C9DTVOP1MJ.pptx,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GNUHIPSF82.pptx,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TR4AOIELE0.pptx,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NTPVM0X10R.pptx,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MC1DZDPQMP.pptx,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YTJZHGAQIE.pptx,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JZW2HJD50O.pptx,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S2MK6OS08O.pptx,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95IVEHHO76.pptx,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8HC5DA04ST.pptx,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0XLP90JOH5.pptx,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AYXRG3J8FA.pptx,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QS7SSWZRLY.pptx,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8PTAQQ3WPB.pptx,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K7OY0O3WQO.pptx,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6B13OADYSS.pptx,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FACTT0HXWB.pptx,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KWDMD6I6DN.pptx,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YU6WP9MEYY.pptx,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CJCWC90G0D.pptx,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AOE4NDLXR2.pptx,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SHHVS9K2PC.pptx,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VG696EGH9I.pptx,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0KYVBKCHUP.pptx,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DP4UEKILP9.pptx,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MGLKD5NHWP.pptx,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WMMRXGJRIF.pptx,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PO80RPIFR0.pptx,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GGA4F8O9TD.pptx,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