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OOE7HSFWFI.pptx,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W957ZW29LL.pptx,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6YHH2PRSBU.pptx,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TLDVIEBC9M.pptx,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EDFR0BKULK.pptx,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