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GFSUMFXJB3.pptx,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JQOATQ2K9S.pptx,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S5JMXHDEQD.pptx,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TP4H53E27H.pptx,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UI1U91GUII.pptx,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JYKB4VMDBZ.pptx,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XF5EVTZ7TW.pptx,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Y9WDSXCVMR.pptx,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MB0YZ9WQPV.pptx,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KG4FMST21J.pptx,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09VH5GR9E7.pptx,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B83ARRK1GW.pptx,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IGGZJ8CC30.pptx,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W596QYIBRH.pptx,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3I82TK98PH.pptx,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J5PQYXS63Z.pptx,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IDUC9AFKYI.pptx,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SJ39UBT0C5.pptx,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V3G0PBNQ0M.pptx,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V1RCT3Y243.pptx,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QQ3VW2ZSXI.pptx,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RPEZKUK1QR.pptx,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2P9CN6ILJX.pptx,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0SB13TC4OG.pptx,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4QFMQRSKIN.pptx,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2NTRP23JZ8.pptx,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RXATLBZB28.pptx,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