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EJUB1B6KFQ.pptx,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W0VINJP8RQ.pptx,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48HLACCBC0.pptx,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DT20EUNG98.pptx,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91TZUP35KP.pptx,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3VMSFM6OXR.pptx,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ER1RX25ZG7.pptx,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YSQDH41EO9.pptx,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O3FBTFEZNO.pptx,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3XOBMQPX8R.pptx,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PW2YU2WCSE.pptx,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O63CR87ICN.pptx,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0YWV0MABCX.pptx,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CSA{G}, H037EAEP7Q.pptx,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44VVPEM8QC.pptx,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5US2TPK6YO.pptx,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8M7MS3K2HB.pptx,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YPS15IIXED.pptx,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QXORNI1HF0.pptx,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VM4O83EQJJ.pptx,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9TXF4NSDNV.pptx,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K2ZELL05P8.pptx,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8GOUXYHC7X.pptx,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97SU9E38BZ.pptx,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MJT2RJQD5I.pptx,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Y2FT1GHEU9.pptx,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O22TJMYRAP.pptx,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AL1Y2PXTKV.pptx,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WNN3ZW9CIH.pptx,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