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XVK1WPQ17T.pptx,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8RIFP5M6AT.pptx,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YIPS4OICRV.pptx,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2LMIYZFLPS.pptx,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83WPTSKCGO.pptx,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M200AJZF6Q.pptx,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5FG8RG8M30.pptx,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WUQTWK655L.pptx,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S70MDSCUOL.pptx,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EYYD0DJFCP.pptx,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W5RRSQXX1B.pptx,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WBDCNWF3LC.pptx,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G1H8L69VXH.pptx,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389B1P4SVL.pptx,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RLXXVZ7HYW.pptx,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GPBDHTZ2WN.pptx,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HVSY7RP0JL.pptx,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5RQKVKFR5C.pptx,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Z4GS4793HO.pptx,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7D5YOLYNEO.pptx,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HXJNZW417A.pptx,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081RGLD73Q.pptx,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JZGN2UQF5U.pptx,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2850B9PVIK.pptx,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Q2FX1CXAIA.pptx,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BK6ENV3817.pptx,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TF2BFK74JI.pptx,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S6W9RV9E0C.pptx,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6IEAP1XJ62.pptx,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CSA{L}, IG4I3MABDT.pptx,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1YPH9VQO8Y.pptx,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