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9FLI0JWMS0.pptx,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8LZDSPHA04.pptx,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6E2KDQHAAO.pptx,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2AJ3R46QFR.pptx,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RGF9UJDIGP.pptx,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