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ELNND069QW.pptx,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FS9NM0K4AF.pptx,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Z7L84K42R4.pptx,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6760HIZML0.pptx,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J1N4NSKLPO.pptx,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OVWHSQH2X2.pptx,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SGVYVWJAZ5.pptx,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BFUWUMYFP1.pptx,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W6O7T0W4RS.pptx,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3TVABGDF5Q.pptx,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TSSF8V5V5W.pptx,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FBK36RNFII.pptx,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RP1CB423HW.pptx,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HTWP1OCQ3R.pptx,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RIBQXIJ4JM.pptx,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IB5WIW4LOY.pptx,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T8IAZPIWCR.pptx,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04Q23E4OSF.pptx,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EA8URIEAJ5.pptx,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A3MUOILKBN.pptx,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X9SJQXOQ1V.pptx,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E5Z6ZE5QMY.pptx,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3NOCNZSHZ7.pptx,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RXIFKBU5AU.pptx,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P8D70FAI90.pptx,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VKJI0I7OSB.pptx,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WTZUXU8C8Q.pptx,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XUZB55YHBT.pptx,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XCRVTIIQ0O.pptx,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RAKOVVX289.pptx,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Z3A1BAI8IP.pptx,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87XH4TOJP7.pptx,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4J5Y2U4PFY.pptx,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ZHYBFM4XSR.pptx,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Z47UZUI630.pptx,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N7IUXYWFO1.pptx,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Z8YH1E4QIM.pptx,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WVXF7E7NPL.pptx,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YKQ2RF8D7P.pptx,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89RQD49XW2.pptx,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8GVJK2CBCO.pptx,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7O4T637UOK.pptx,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QTQ0AKFQ3E.pptx,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LRDPPVB4BW.pptx,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07N7S7CSDY.pptx,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FZCO9OP1TR.pptx,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LXPWT1JUQK.pptx,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