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3VQJERA0I5.pptx,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BDIEPHV2TR.pptx,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FTHYS0ESIT.pptx,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L9EWAP8D74.pptx,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O0PEUWWO04.pptx,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6G5AX07QKA.pptx,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K77J2C9SRN.pptx,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HKAOLL30IB.pptx,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U7UIPOQ9D5.pptx,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295SDWFBV8.pptx,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6T9DIOVHHU.pptx,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ST5L5LENYT.pptx,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JJYE7FUM82.pptx,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EZQFGR684O.pptx,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K07ST3CMZV.pptx,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CB64PNQYTT.pptx,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5J7B4C6TAA.pptx,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RVPO97KBKI.pptx,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V0WBQWZKPL.pptx,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TXHD7D6J36.pptx,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EAQ8HNW44D.pptx,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TMASGTIHVH.pptx,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R4PG0USAYR.pptx,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7PSO4KWFBZ.pptx,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2U3RQTZIW4.pptx,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HKW8P4E91D.pptx,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78W9NJRK2E.pptx,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HE84G7LMTG.pptx,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EHDFVWT00P.pptx,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KWRA5QTGGL.pptx,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QVYOIAISI8.pptx,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IJ1QC33NMA.pptx,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7PALW67234.pptx,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