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Z1N0WV0YHN.pptx,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48LYOSNRRD.pptx,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JRJ6I36USO.pptx,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EUXQAZGEC0.pptx,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V9MMDNE2CU.pptx,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CLR06WT2PX.pptx,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BP994UKZ4M.pptx,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4STJYLTKZV.pptx,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YFTO9MUJTY.pptx,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UZ6JA513HR.pptx,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CDE4O1MU97.pptx,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OKXQT8T3TB.pptx,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W647AJUN1W.pptx,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1SL19MPP12.pptx,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MJIE9MT5XW.pptx,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RMQBBSW7LL.pptx,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XJFZRKQJT1.pptx,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PWNDRCSLAD.pptx,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EP2K0OGTY0.pptx,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G752LQK6CX.pptx,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5S499B28NF.pptx,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CSA{0}, 0FGEY7QLQ2.pptx,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TNNPI42M96.pptx,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2BKT3OULB4.pptx,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JV985J8UHP.pptx,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C7UZE938L5.pptx,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WE41CLZ8TE.pptx,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FHAWYUYFEM.pptx,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MW3CCQNRWB.pptx,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1Z5OXOMNN6.pptx,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OHOZ5BW2CL.pptx,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CT8NFM8R2D.pptx,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V0V77TUPZ0.pptx,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T0B6I6IS95.pptx,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1XF4M0UZOC.pptx,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XXLJFOA7YL.pptx,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8EQN947S85.pptx,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PC0EM79S7T.pptx,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M874B4CA3U.pptx,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QCBQ721Z3C.pptx,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RTSVMR692M.pptx,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MZTZHLEFZC.pptx,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JQCCGIMS2Z.pptx,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4TL5WKPIZ0.pptx,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