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CSA{9}, R945LY7S4O.pptx,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1KQD4RWGAC.pptx,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Y35XCWWB96.pptx,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9AX1OOBPHX.pptx,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Q10H2FFQUU.pptx,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