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OL283GN1OD.pptx,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WGKHRDUOPF.pptx,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LNXVDJV9JM.pptx,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CSA{V}, T3M125KTWC.pptx,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5PD2HWAM4Q.pptx,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HL8LLF0CRC.pptx,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WB3YBBUOJH.pptx,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DV3R9VP3K3.pptx,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XUX7WS3UNV.pptx,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M34PATF5GU.pptx,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KQ21332XRH.pptx,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FTGSA0KYF9.pptx,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QZQEBVG8LE.pptx,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E90EUF7V8G.pptx,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9REX8FIBID.pptx,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0SUZIVKSJX.pptx,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Y17MDF99ZO.pptx,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L2WFZWDRPH.pptx,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EYRSB5J9NL.pptx,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LWHGZIK6Y7.pptx,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VJHMRIA9KR.pptx,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43AXVNXDVC.pptx,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6IQ3P64T46.pptx,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78JHD37XR4.pptx,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PWUERTU3UX.pptx,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NK07TX6IZ2.pptx,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P7470N5C3I.pptx,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5ZODHBZO2H.pptx,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7K4026M9RR.pptx,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60G77KAPPL.pptx,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2V5E32P5TQ.pptx,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GK1VWJ18GP.pptx,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1ZMXY76UPI.pptx,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JK47GSAG6V.pptx,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DXOU7UJHV4.pptx,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P7CR4QICMJ.pptx,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AI3QZHNGID.pptx,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VK5CNGEOTR.pptx,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