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F8UME0L77K.pptx,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NKXE1M38B0.pptx,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NIQ7FD1DJO.pptx,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JATVBDTBGN.pptx,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CJH75CUPZK.pptx,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8SLQ5AR6AV.pptx,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CP4RHKED1D.pptx,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E69ZUK027I.pptx,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A9R4PSVB9B.pptx,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V93F8U77E0.pptx,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YW8P77W5J2.pptx,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Y4U4STC5VW.pptx,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I0XAC3M54J.pptx,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TDFSDZJCNZ.pptx,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CS1UF0TYKG.pptx,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UTRSVTBJCC.pptx,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EY50VGSRRW.pptx,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WXB20TQIBP.pptx,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7R9B20DA10.pptx,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ETRH46MKFF.pptx,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XOZMA12MJZ.pptx,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