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KVPQKP484E.pptx,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F110KZXSJG.pptx,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AT7SZ98JEH.pptx,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19LWPOJCKU.pptx,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0WPSDGG51S.pptx,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AN413RKKKT.pptx,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4XJSDYJT72.pptx,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WK96LH2OGE.pptx,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WCB5G3ZMAI.pptx,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5K4XNPAM87.pptx,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LIDPN8GJ41.pptx,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IP9WY2UTRL.pptx,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QVN399QKKB.pptx,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X35WITG37T.pptx,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8MJV0KZLBO.pptx,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QUREKMQWOR.pptx,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Y5UIMCH72U.pptx,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4ZLBH9LBV1.pptx,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86JTDUCT61.pptx,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EQH5OV2J1C.pptx,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L5GCFSCX15.pptx,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FP44Y1P83F.pptx,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ZWUQ68OBEA.pptx,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X9YF1Q48JA.pptx,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08TJZG5QCH.pptx,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33RA86SNNQ.pptx,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GOEOVN6PFE.pptx,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KCM4W8VM9E.pptx,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IZJEVJVK4G.pptx,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KNT9X181N7.pptx,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QP3SHJ80NQ.pptx,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XMII2R6GQE.pptx,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