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I3TK2V3X6F.pptx,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IEVOHTHFPZ.pptx,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3ZLYCQSM8N.pptx,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AF853XZKHM.pptx,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WRJ3RQKNHQ.pptx,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0VZ1NFK5LY.pptx,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RYC4UBEZ75.pptx,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TNM96NCEOX.pptx,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I13I4T37U0.pptx,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EXNPBI2CR2.pptx,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P6TUIF15MA.pptx,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UK7XWFQQJR.pptx,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I2Z61RD81U.pptx,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2XPLT04ZFX.pptx,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HH047QR4RX.pptx,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4TZBU0Q1N0.pptx,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31AZJ78GYE.pptx,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OX3VKVU9HT.pptx,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DMMWO3HR03.pptx,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0A1D1EHDIQ.pptx,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NNPFFDTVZX.pptx,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RTXIJHPEKR.pptx,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Q5EJRP8QOX.pptx,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SH9UVDQS7Y.pptx,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Y27M7ZJZM1.pptx,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27346O8PWL.pptx,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26UHB8GEZM.pptx,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F1PB9Y89FG.pptx,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6CKHT28QG7.pptx,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PR2BO4YF5D.pptx,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PFYV0HUNSE.pptx,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JOB974W84W.pptx,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W4ZHL25ZQJ.pptx,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YBJEBYO72N.pptx,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7FUFZ6W7C8.pptx,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11GAMG9QRU.pptx,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JVVUUARART.pptx,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HBV3UL3GNE.pptx,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DEY5E4GZJJ.pptx,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7ZGACYF41G.pptx,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MWN5Z6X6JR.pptx,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ZTQNS1WE15.pptx,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31CV7PPQXR.pptx,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561X79HMVT.pptx,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WZ8HRUJFIG.pptx,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NYE61JCFTV.pptx,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