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2VT404ZTNZ.pptx,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F0G9QGTSUS.pptx,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HHA0XMSSKK.pptx,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HZIWBBVVR7.pptx,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YV74J4PFRE.pptx,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7JFTAT7F89.pptx,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O55NAMLDOV.pptx,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BR8BTHWTEE.pptx,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6KUUA3VU9J.pptx,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68T0W8KNO5.pptx,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YKDN5MI3HB.pptx,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8DFIAJD3ZV.pptx,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EIIURFUCMP.pptx,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FNT80K4HZD.pptx,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WZJRGMYDTA.pptx,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MEHKS7W6WF.pptx,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1PF63HJUNJ.pptx,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YX26FJVGI3.pptx,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R66KCVA92R.pptx,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WFSHZTP6RB.pptx,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C9JDJ16F2P.pptx,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LB5S3EO8EM.pptx,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OKK1V58PU9.pptx,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II32HSVB98.pptx,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4J94A6HIW9.pptx,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NUI4F0G9O5.pptx,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PM618GJVZ4.pptx,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W3FROJST6W.pptx,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SZTACY5URN.pptx,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H9NJQOUJKX.pptx,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11NA9NGT5L.pptx,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I6CA1R6P1M.pptx,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M3PA6CCQDH.pptx,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O2RTEJ30SR.pptx,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I5L9V56YLT.pptx,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OFNOY0NUPH.pptx,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L64RYCO4P7.pptx,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6M3V1Y0LVB.pptx,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SJMHY379IW.pptx,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X2AVM43VRU.pptx,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G187SCVAJQ.pptx,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TG76H41E6G.pptx,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