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665AMJRD16.pptx,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N76UFJIP40.pptx,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YLKI8TU10A.pptx,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3VGGEC8PSD.pptx,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8ER2PPT06B.pptx,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UW02QNQB6V.pptx,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1ZPXZBP1Y9.pptx,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3GT02VUGYS.pptx,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O7780Y6FKO.pptx,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3PMLICC9TU.pptx,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MYXHCUZTRL.pptx,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SMI8SHD0ML.pptx,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CSA{Q}, OM4GJH252Q.pptx,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TOG8ECPM4M.pptx,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