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8B3ZHEU6D2.pptx,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HYKV8HVVX9.pptx,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NIEQB9XME6.pptx,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LDYSB4ELM2.pptx,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39WUTOL2ZV.pptx,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B0L8IKUVIZ.pptx,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870USK3I92.pptx,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XJNPT8LRJ5.pptx,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ZXB5VA3ST9.pptx,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IP8Y6U7ZB7.pptx,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5IYVJ2596F.pptx,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NU1EKHR443.pptx,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9A793RFLAP.pptx,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5WRGOBL4R4.pptx,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DBHGHDDU00.pptx,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PIQBB09FJB.pptx,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GFR9C1MG5K.pptx,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I4UUN78M14.pptx,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YDFE9AQUXH.pptx,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BDCERFJBBO.pptx,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7DLUIPDYHL.pptx,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YLHOCYPF6Y.pptx,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4EZRPQ1Y1J.pptx,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UJB9CJ98AP.pptx,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CPDRS3UCBV.pptx,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2HAT8GY54G.pptx,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U7XASG18WV.pptx,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ZVO2PDR6KK.pptx,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O8Z11A38I9.pptx,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YFRVWJ2B21.pptx,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RM2MM0S7B0.pptx,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4Y467KR2WI.pptx,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HRMR3HZ1S0.pptx,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WCM9RR08FW.pptx,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QWAMUGB1GI.pptx,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SSYBTXJSM1.pptx,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6YNYJ2I7Q8.pptx,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NKX0OHMGHC.pptx,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KCIMLZWHKD.pptx,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OF06SNXPFM.pptx,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DOTGL5T7OY.pptx,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WI4X766RBV.pptx,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SLB7ZRFZRI.pptx,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3WU212GENO.pptx,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ZA5HS57I6D.pptx,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SMXE51TBMS.pptx,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4Z06ILJTGX.pptx,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9YHFCSQ08U.pptx,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UC8CISHY2C.pptx,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DG488Y2QN0.pptx,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EA4V8LH6OZ.pptx,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UMHAS6CN3Y.pptx,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ANYFXNA2ZY.pptx,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V9L3AKCFBN.pptx,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