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4TWQRXKZ2I.pptx,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1ZKG53G89Y.pptx,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QEZT5AO1I1.pptx,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RBTSQSSJH4.pptx,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RYP5WU3PFK.pptx,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O6LHBAEGWH.pptx,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PUK9XXRNSR.pptx,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MJZQUH4ZR6.pptx,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6JMKGIQ5BK.pptx,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V8NCBM4RFR.pptx,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DF2TUKY1TE.pptx,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GQBMGPTM8H.pptx,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GCR4W9MSU4.pptx,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0PJ2WIKO19.pptx,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4353FKOK3G.pptx,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P1PNSUEKYJ.pptx,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JIPWA3N7OQ.pptx,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KCFH9K55G1.pptx,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QACCSV0TMW.pptx,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KSWY114UML.pptx,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ZG20LRH04L.pptx,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PFSK3EFDW9.pptx,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OJ31YTXDPJ.pptx,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ICNCOZRAFH.pptx,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WAGL492419.pptx,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PM54E6P28M.pptx,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P065G5KUHX.pptx,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F1V75KEUEN.pptx,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ZJ7UUYXVYG.pptx,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BTMPLIG9R9.pptx,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OHOLKG0WJA.pptx,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3CFN42QYAQ.pptx,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59H0DB7B5N.pptx,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SXUJ2R320K.pptx,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CN31VGTMKV.pptx,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VEA75STMXZ.pptx,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