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8ODU0CIOCM.pptx,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7PJQUSRZTJ.pptx,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CNOD8PUPKK.pptx,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PKJPGYN9BM.pptx,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PYFDQLXH3M.pptx,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GOJQAV2P0W.pptx,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H1KYNQ5F44.pptx,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DSMO6Y6CG0.pptx,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GPTHP2R2UU.pptx,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RH9VTV6E6E.pptx,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9Y9RF1TM0V.pptx,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CSA{L}, 27HZSQOO1L.pptx,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Q8IZG5TBLM.pptx,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HLT700OLD9.pptx,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