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BE1NVX2ACM.pptx,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AI4QTKAAWF.pptx,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KMDAD53IJN.pptx,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7NLWVNSGD6.pptx,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0EPG8CZ2UH.pptx,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O08EITWLX1.pptx,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IEVSZU8C08.pptx,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E8PN4IGPPH.pptx,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CCRMF5EZXT.pptx,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Y6BH6UEJTZ.pptx,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FX6DPKWB47.pptx,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OT8GHLQREW.pptx,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02S72W5BKP.pptx,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0HIQF4ABY9.pptx,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Y444GQI9UO.pptx,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KR2NF7Q3F9.pptx,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4LSYVIDHZ7.pptx,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U9IJTNEEMI.pptx,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PJ9740DIY1.pptx,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KN2MCWFUWB.pptx,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G16HLQ11JT.pptx,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6SN6BX2JWS.pptx,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K8CQPPI4UT.pptx,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CTLDYBD4XL.pptx,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609MKCYMV8.pptx,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ELKNXPU55P.pptx,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YD0G1DPAZ4.pptx,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PJDJSUBEHI.pptx,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U1UNTGOIO6.pptx,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