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X9S3Y53L8V.pptx,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UFLKROLKX8.pptx,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1HXFJVME26.pptx,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4VBC9E1M03.pptx,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AOAYJ6ZE8X.pptx,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DRCWXFIUJ9.pptx,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QFD6LXUN5C.pptx,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0G2PC0IZLT.pptx,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5SQSS2GND9.pptx,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B5J9JOXU9V.pptx,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U1KZLAEW69.pptx,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2CBBWD0LE4.pptx,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OJ9O9Z2NWG.pptx,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U0OMB03N3B.pptx,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7FQV7T3OHI.pptx,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8EH418IIMT.pptx,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RC5ZOP4NFB.pptx,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3XNWAKCVBB.pptx,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G3I6GBG23K.pptx,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RZDO4D1B5Z.pptx,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X10DBP0TKT.pptx,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A12679FELW.pptx,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IMZ266HW7B.pptx,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19TXYD11E8.pptx,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ZWD7OQ685K.pptx,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LOZLDWNANZ.pptx,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GK0SXS7FG4.pptx,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QTQRFA7DXS.pptx,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K5DMK8RIIW.pptx,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ED1665BQ33.pptx,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3SPPUMEQSC.pptx,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4EBX3R3K6A.pptx,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3BQ88YTPHA.pptx,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ZV88HVC2QE.pptx,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EDFL3EM000.pptx,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T512AF49S8.pptx,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