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06WOA41IJC.pptx,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5RZ5487ARE.pptx,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JYFWQ7STIH.pptx,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XA0BJV3OSR.pptx,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FT5KN2H0FX.pptx,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K2SCOV165N.pptx,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CWLCH38CKQ.pptx,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29GYMXSFZ0.pptx,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OHGWNO2AHM.pptx,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NHACUTZHOA.pptx,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RP376J5LW1.pptx,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X0CD01HUYV.pptx,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MCX7XWHW3R.pptx,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NF6ZHCCTIX.pptx,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JS7VD8QCNB.pptx,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WN8PZVAGFB.pptx,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OA3XPGMS2A.pptx,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XV5Q60H9TB.pptx,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1V7669RXNT.pptx,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FDPVS5K3L8.pptx,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TL65LTJTAQ.pptx,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NZGS22VGV8.pptx,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UMSC55MRFE.pptx,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FRCOPO5KIG.pptx,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DANOMI9PWM.pptx,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588ZN2B7MI.pptx,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R9QE2R446B.pptx,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NBUU9DM0D7.pptx,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UII40V9CJJ.pptx,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VPGRLE7GWM.pptx,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3ZGKSL3SPC.pptx,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