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LUFBI0DVKZ.pptx,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U16Z1DAV8X.pptx,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90LJI7XOF1.pptx,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CYONB2MCVA.pptx,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U73Q0U6E7V.pptx,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5FL4SF4BKQ.pptx,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6MHVBMTN3I.pptx,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3ETYWLME63.pptx,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780LROHBOH.pptx,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Q2I6ODRP1Q.pptx,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H467W9B696.pptx,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VBRXUZ61XD.pptx,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0BU8D1106Z.pptx,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B4MBQDNX8R.pptx,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KYNE7JSNAU.pptx,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7YW6N06WQ2.pptx,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MC5XH3UYK5.pptx,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S012E8FNT8.pptx,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2LCO4URN6B.pptx,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XL5BNPT0DX.pptx,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RH1W9N623E.pptx,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INF3T2JUX5.pptx,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1UHD8J34W5.pptx,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F6PTBVS2LS.pptx,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CSA{Q}, KT5OAN09XZ.pptx,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