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KKI83Z2LEY.pptx,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SCN3K8QBU1.pptx,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EMMGHBQJGO.pptx,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AXH8NTCPYL.pptx,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4UUCX9D7UO.pptx,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Z794DSZQT7.pptx,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Y37EQ9T66I.pptx,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1YBZGEAFDH.pptx,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D4KYPVH1QQ.pptx,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ZWGRAHY2JR.pptx,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IDZGBMCK57.pptx,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BHMR1MUNYC.pptx,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A5R7UROEMI.pptx,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G2R6YU779F.pptx,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NVUSF60BMP.pptx,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Y56DSZ39UH.pptx,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Y4NZZJ1SMP.pptx,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NG1IIJZU0F.pptx,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C42OIRPZZ1.pptx,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WGUEV6H3G9.pptx,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WUXBULB71F.pptx,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5RBTD9AK9A.pptx,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5Z2KTVGAQX.pptx,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XMP7UMI992.pptx,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H9VJ9PWYA9.pptx,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D7JLXG8O75.pptx,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Z9KOJPN3T4.pptx,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SAN7986TDJ.pptx,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7PRMDNSH29.pptx,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SDZE7PSK0P.pptx,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5I249PIPRP.pptx,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YV9JS0FCVQ.pptx,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GJ59QIEWLY.pptx,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