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GGWMAN6GWE.pptx,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ZOAU441B1B.pptx,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K8KG4MADH4.pptx,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BNCL054FTS.pptx,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EGIDR5643V.pptx,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POKHS12XZM.pptx,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GWVP8JQFL2.pptx,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JGEUGP1POZ.pptx,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1VUYCC2ZIL.pptx,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D8EQD8Z3YI.pptx,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YJM813S4JF.pptx,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YNTIYJYDEN.pptx,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88UMFZTGN4.pptx,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XG7068VU2K.pptx,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6Z7B4C2K40.pptx,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E2KCH4T83M.pptx,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GN5M0FB6OK.pptx,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REOSWGT0OS.pptx,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V114C2IEZH.pptx,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NVKZ9I0WV5.pptx,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BL883LVG2S.pptx,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6WO40ID4NV.pptx,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PDVAMZZS8S.pptx,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1RC3IX1T3Y.pptx,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KBVXILHQQJ.pptx,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HEZLX04CJP.pptx,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SKQBFXNGEB.pptx,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SAGEZIGUUO.pptx,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XRYUB8MSMP.pptx,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7RGARQJI4N.pptx,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PG5WWCTH0D.pptx,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JB2C2D3S3N.pptx,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6I3M4YKSIT.pptx,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78D7W5G1VH.pptx,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