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HZ2V7KRPNL.pptx,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VRTAOVI1V0.pptx,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AOKRSU64HW.pptx,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24ZE30PMFE.pptx,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7F8WEQSCYG.pptx,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1VGN5AK8IJ.pptx,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2Z0WBBH72Q.pptx,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TJP8RKZ1WU.pptx,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VMVMNSRSM2.pptx,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ODKY78RKKH.pptx,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LR0KIPP1RH.pptx,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S090DFI278.pptx,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UBQA1MAM5E.pptx,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NUJXBQ57X4.pptx,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OYZQ04L1AO.pptx,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TXS6833UO3.pptx,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NPLF1I4S6X.pptx,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3B2CNNAZPF.pptx,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PAD15S6458.pptx,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BGCEB7X4L3.pptx,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WAF98WCBRR.pptx,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6C3MGYH20S.pptx,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G2FRJQ93VN.pptx,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G4P16PUUBA.pptx,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KK6FG1I0GC.pptx,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E927EWNCN3.pptx,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