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IBKILE2VZV.pptx,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K2V63BI9GQ.pptx,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BLUK0BUWUU.pptx,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MMW0B9TIQQ.pptx,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QEP1P4WWKY.pptx,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AV9JWNPXKO.pptx,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C72ZZQOOTY.pptx,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WVIT7VM0QN.pptx,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HFO0A57YXF.pptx,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5MZUZVKHAY.pptx,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M35YOPSVNW.pptx,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1YWIMH2BOI.pptx,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SMDXFXK9Z9.pptx,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PEITCUFHML.pptx,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VYIYF5KJ81.pptx,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035EY9HI6V.pptx,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DOIQVTFNJG.pptx,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T3YM1MDKP8.pptx,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YMP7FA0NP1.pptx,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M6F9RXLXK7.pptx,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TVLK9QYYBM.pptx,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JONLG7WGAA.pptx,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SGPJC5IF78.pptx,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XPEYEU1CUX.pptx,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SJ2W5541HK.pptx,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FJ9AB755OP.pptx,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2OMVASRP7I.pptx,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O8IID1OLF0.pptx,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ZMI6PFD4RN.pptx,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CSA{2}, BJGBN0NJ82.pptx,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