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H2XCLMIHQ2.pptx,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07TKYDFOB8.pptx,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AUM7CGZ5Y1.pptx,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5R1LR050SP.pptx,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I379ZYHJ83.pptx,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VNW7ODCYIZ.pptx,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U7DP0K1J2Z.pptx,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PT8BVUUBS8.pptx,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PN6AM1S3ZZ.pptx,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1UTFHV90OL.pptx,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GC735KUZWG.pptx,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LAMPOJJ3XJ.pptx,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BXCEGN7T7A.pptx,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8E678QVZ1B.pptx,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27FWI5NQTA.pptx,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ZV7T1OUEUY.pptx,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6NPNBXFKD3.pptx,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KA8KYPDPAU.pptx,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1RLSQJG67S.pptx,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RQQWWV480X.pptx,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YH0WALEONE.pptx,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MX7XCVJPUM.pptx,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GH42OX7XLY.pptx,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OLLBN7XXKG.pptx,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RU2CSNJFIG.pptx,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YQWFA3JIIM.pptx,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MPH4XT3J0P.pptx,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IBKGT9BZDQ.pptx,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T9IFGMAC01.pptx,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IMJ2ZKFCCF.pptx,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OI796BNZFJ.pptx,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