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IKH41N8H3Z.pptx,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5JTG0BU799.pptx,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TDCLW8WISV.pptx,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Y8P5YI834D.pptx,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CK3WO1IOBF.pptx,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39X43UQDIY.pptx,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7UBZ1ZSLXO.pptx,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E7Y46IF3JP.pptx,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CSA{W}, A7L11PL28A.pptx,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JSARA0N6VA.pptx,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YGZ7YWEB2R.pptx,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LRBS3CYR33.pptx,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UEHTO2L9T5.pptx,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ZL6EU5KK7U.pptx,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M69JH1EGHK.pptx,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9MDOP48FSC.pptx,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RQH7NL72Z3.pptx,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6BRQYJBYW0.pptx,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PA3VKOSMEV.pptx,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J61QOC7FBR.pptx,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PSLW5RXN16.pptx,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TCMVHEH8R2.pptx,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VSSB2TY9GH.pptx,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P7X4L5JBMH.pptx,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FN5NQWX503.pptx,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JX78EFKR0R.pptx,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ZNDZJ8265M.pptx,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YJ4BIJBFS1.pptx,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7YV3RR1DNY.pptx,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XQ60YE419K.pptx,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L1HPVR394Y.pptx,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0KTPKT20B7.pptx,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J5SZJOCM3P.pptx,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ISTILMG7KW.pptx,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U6AM90PIWU.pptx,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T6C1SLCPSE.pptx,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EXLIJDMCLR.pptx,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17BAO87VBG.pptx,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NIFHC5K3DR.pptx,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