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JN8UTIY4GD.pptx,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DHRWE05723.pptx,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QT5359U7FI.pptx,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IZQ1RY19X8.pptx,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EMLCXZMKMP.pptx,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QLUP4KKW0L.pptx,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UAZI1H7VLS.pptx,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CCWQL9HIFK.pptx,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5CAVRJ5MMW.pptx,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3YGNJ11JB4.pptx,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QB3B3NJZOG.pptx,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6D0PD4R2I3.pptx,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WK9SZU1NSF.pptx,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U5I98ZIH3Q.pptx,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6RT95A2WQ5.pptx,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CXTAQ37JUB.pptx,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VBUENX1ITI.pptx,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MAPQ3K3Z9X.pptx,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0YRYOFDWM2.pptx,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KHBKN8IJ4F.pptx,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RXYIIFREEW.pptx,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EA0KDDBD32.pptx,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Y0M63G66FI.pptx,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LPV76P25LX.pptx,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U3NMYIDNX3.pptx,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MQ1I1AQFZ1.pptx,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BY0GYGIB6V.pptx,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LWGYHSWG3U.pptx,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EOUKUP93Y7.pptx,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KW6643RV8F.pptx,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OYW3BEKPTQ.pptx,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T9VMUISIDJ.pptx,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XPMWGET33F.pptx,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BAER9J5IAH.pptx,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U8UEFQ1EED.pptx,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MQVIVVVLIU.pptx,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IDJAIVCASX.pptx,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G6NFKNM28S.pptx,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IA2ISE2NOQ.pptx,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1Z7WN0GKAI.pptx,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QKU1DQ49ED.pptx,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9BNWVO3YFQ.pptx,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TN7Y851N5Q.pptx,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