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TCYI978J65.pptx,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F5Y83ER8BB.pptx,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I20AQQDJZW.pptx,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B5YVBAGFBA.pptx,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TRB3YOP5ZF.pptx,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UJF8PM4EM0.pptx,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NOUARBMAJN.pptx,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C1PWYPD0AX.pptx,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KMCO8PA8L0.pptx,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XW1DL4FCUM.pptx,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AR0PR7IRVL.pptx,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7R0N0QSESP.pptx,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OZX61XBOGD.pptx,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7F30JYZSQB.pptx,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2QP5M7L2CF.pptx,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6H9CTGLF61.pptx,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PSX8L6OO58.pptx,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3KI3FMBILI.pptx,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OYGO60FDVN.pptx,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SO0SLN0H8S.pptx,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E41FJL6D74.pptx,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9FJPYODLEQ.pptx,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4JMDKOT0VW.pptx,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HV3ENTS2TQ.pptx,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A2S4N62DOO.pptx,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