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0KT0516UCE.pptx,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MBUPTK6VV0.pptx,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G2NOE7OPYD.pptx,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K07D39CBOD.pptx,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P4PRCBFRGA.pptx,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TI58VDN11P.pptx,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OM6G8ELXMS.pptx,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MLSIKUKSNR.pptx,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03OQ73VXEB.pptx,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58G5XC6YGU.pptx,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4XCFVIQRKP.pptx,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D5E2UU5OL6.pptx,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AI4KBJWU7N.pptx,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KB6C65KM89.pptx,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