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DQUCFBM9FN.pptx,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NIWKKJQBJ1.pptx,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POBXHMMTF7.pptx,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8CPF9TCRNW.pptx,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U3LXO33WP7.pptx,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LQVB81M8N9.pptx,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R3XVWQXRVA.pptx,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0UFWOBKKS8.pptx,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