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IDGT5RJGEB.pptx,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RH6V5JUOR0.pptx,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YAKXBVF987.pptx,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R8EHOH35KG.pptx,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SEYT9XJEMP.pptx,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5Y26LO6TLV.pptx,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OKKGHYRDGL.pptx,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ENPX970YU5.pptx,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BK68CDMSXS.pptx,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WI3UL1007Y.pptx,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PTFRATJV48.pptx,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NCDUFYPGES.pptx,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CRZXZQ64JO.pptx,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8TI2QMQFG1.pptx,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3HWQROP4IM.pptx,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N7S5ZFQRQZ.pptx,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JXIU2O41J0.pptx,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AL7HPG8D3C.pptx,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