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R8ZO1X6B1O.pptx,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EYG8RSNPRJ.pptx,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JFLBC1U10H.pptx,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JCE7QZW2PF.pptx,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1W5IXYCI1G.pptx,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19VN6608K5.pptx,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220GDSBTDK.pptx,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WNYZAT8DJ0.pptx,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VM2A5PWM9G.pptx,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HOBROVR98R.pptx,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FZZB850RZO.pptx,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64WNM8XTLZ.pptx,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1RG9LABUVT.pptx,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GMF1VNCDBD.pptx,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5TRZZ7ZHAG.pptx,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WZSVSH0B3C.pptx,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R93KI3ZJEK.pptx,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SYRDBZWJGL.pptx,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JBB2JDLRMV.pptx,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460SHN20SV.pptx,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HGRBC9JAEW.pptx,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W15Z8HANW1.pptx,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VAUBFSERKB.pptx,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2D7VUYIAMH.pptx,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6AP8D3TE2F.pptx,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DQT179EAB0.pptx,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VHD9L7DVZP.pptx,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G5U5O7CB0J.pptx,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4ISRVJ19ID.pptx,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KYN60KHCIB.pptx,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PQ5Y8TYTMN.pptx,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EZ0K63JLZW.pptx,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62IY8KW5P7.pptx,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3CWLMOHWP6.pptx,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YQDG5A1XGM.pptx,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GJ65ZMH1X7.pptx,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UJ36NIEAON.pptx,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UB4S0UUP8C.pptx,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RPBUT21029.pptx,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RJIK259SBN.pptx,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8XLC7AZJQM.pptx,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V38MZQB7DQ.pptx,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U3KPQRM1TF.pptx,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HZABT5JXJ7.pptx,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Y98WSG70YJ.pptx,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