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3CUUAPQD6L.pptx,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FXDOU09LH2.pptx,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957A6F7185.pptx,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DRDIWM0WEA.pptx,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1XIBAG8QEH.pptx,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4C9PAYSA9A.pptx,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DI57RSW8RM.pptx,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WDF5TWKP05.pptx,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BZF9A5LL26.pptx,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FO3FUC1DFW.pptx,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CSA{G}, TEO6QNA1AO.pptx,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4CW35DX60E.pptx,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DKQ7TBOEDH.pptx,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PYACPE62LZ.pptx,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4TWFQDJ39X.pptx,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V3M2KTKY6A.pptx,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5UPAKGAKBL.pptx,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L7SRLFH1RW.pptx,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3FG4H8JFLL.pptx,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AL0WM67CQK.pptx,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OSSUFIQIA7.pptx,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FTF5QASHAL.pptx,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8AEDHG7VJM.pptx,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MMKV9KZ5Q2.pptx,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OONRZWQWVQ.pptx,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AINY2UHHHY.pptx,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I9MS1ALK2O.pptx,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OGV3KXAJVM.pptx,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2P0CW6FOZC.pptx,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1T9UK60OY6.pptx,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3AXHMELUAJ.pptx,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4JLTCTB1N0.pptx,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S1P494ODM9.pptx,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ULF7U5R6W2.pptx,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OQCQBE19TM.pptx,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195VTK755U.pptx,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E31DZ7RPR3.pptx,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1STOSOS9X7.pptx,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13LFVRME88.pptx,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I38YY4X94X.pptx,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CPFB46FPBF.pptx,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8BNFFGW7EA.pptx,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5C3RW9RXPW.pptx,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RLX1847Q3L.pptx,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NPI3Q47JYO.pptx,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NSCYULUJ05.pptx,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VYT2R1FO9B.pptx,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