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357DKVKRMV.pptx,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FXBF0786C6.pptx,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4PD0PSHEYC.pptx,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J06JAKVL7H.pptx,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MMHMO5QNVB.pptx,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T1T19W4L24.pptx,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8EWV0ZRLU7.pptx,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B7O60JRR4Z.pptx,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9QG711S91R.pptx,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G79ZUMKWOF.pptx,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5WKPXR691J.pptx,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Y02OKRRTHS.pptx,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TP8PATV1ZE.pptx,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TUWKFNW10Q.pptx,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WAK2XV150B.pptx,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VDEI9K4QGJ.pptx,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9UA2WIT0XV.pptx,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YXEFWGW1YH.pptx,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62OZWB6R7L.pptx,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MC50UWOVMC.pptx,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NOHAY6I7BC.pptx,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O4R8RKUG1W.pptx,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OEDLJHJ62B.pptx,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TSLIT00ZWH.pptx,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HN71KX4GGY.pptx,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8D4K6S1G11.pptx,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CMD7SV0ZBB.pptx,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7BKGKH3SJP.pptx,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UG5V1VQOIA.pptx,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799MNFST2S.pptx,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2HRCET4NLN.pptx,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N7GREJ3VG7.pptx,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AT7JF5UXKH.pptx,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HEJD8V30VB.pptx,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YIS0NUEUFQ.pptx,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J1ZXDPBEKK.pptx,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WZLR8RI83N.pptx,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EUI76L2N25.pptx,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7PSQ6R14I3.pptx,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Z7FX4A19TP.pptx,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E1W3ECUMSO.pptx,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K5MAK5V2BU.pptx,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EKAYIGH9VX.pptx,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2BI899ZUIE.pptx,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BVIC4546RD.pptx,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A4HYZJDVVB.pptx,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