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93NQ6HKA9J.pptx,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P1K1HAJN7C.pptx,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XG7GTH4I4G.pptx,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EHWT084C8C.pptx,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AU35CTB1PN.pptx,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CT5LUXV2YG.pptx,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NC7C0UG1M8.pptx,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PF4WC04UF6.pptx,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3XPO15FA4J.pptx,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E0O1B8886B.pptx,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T07CX1PV5P.pptx,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LJW2JAN63M.pptx,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R0TUFEW7NC.pptx,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WMYVM7NERE.pptx,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10TKIOLXYX.pptx,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NAVTNW2ILJ.pptx,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BBZBS3M3B5.pptx,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WB20Z2094S.pptx,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NPX24DCQTM.pptx,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0LZ85OFF10.pptx,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2WNKCF1M67.pptx,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NNMWMYJHVM.pptx,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QJOO18WXX0.pptx,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30YRN0LEX2.pptx,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E9YQIJ06Q4.pptx,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EZYM18FCX6.pptx,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PPIU7RMT6Z.pptx,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AA6I55YFKD.pptx,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CEWNDI23HY.pptx,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UBOEWP8OUU.pptx,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Z5Q02IL1RL.pptx,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K6CNAZNDW7.pptx,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O4XMLS4X1V.pptx,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35PR6CYRYE.pptx,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61ZG5UL3VW.pptx,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0MXGKYOBHX.pptx,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TF33UHMUKQ.pptx,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K89BPHL8S0.pptx,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