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YFPMD3ABPD.pptx,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22PFB9DPQC.pptx,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2RHA0U3QQO.pptx,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W80U7NUBS7.pptx,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IZ5NAKU02G.pptx,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O7DTWIL2CE.pptx,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E9PQS28WEL.pptx,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XCDWSTO10U.pptx,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DP8Y1X5K5R.pptx,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WHPNQF1Z8J.pptx,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WMK8CSGSZL.pptx,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J7O0UHERJT.pptx,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EK3MJKYWRJ.pptx,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F0TSL8JOJS.pptx,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S31Q54B2QV.pptx,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FEINGWPUCR.pptx,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TAJ0VM5I1M.pptx,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7F6BID9DJE.pptx,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TJJCIV8E17.pptx,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VTBL85Z0NB.pptx,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V2XZ3QPU4E.pptx,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Y2XLLY1X4L.pptx,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NLSBT7FQ51.pptx,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N1M24KQNGT.pptx,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G3EQ4H3FG9.pptx,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O1L40YOCXL.pptx,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KUE4BZ551R.pptx,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FDQIW34MPQ.pptx,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R5QZ4CW5SE.pptx,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V1JL39JB4I.pptx,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0BLGV0NSNL.pptx,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TAD72LMBBM.pptx,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2GL3PB7A3K.pptx,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DQJZEB1PEA.pptx,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AYNKE2B818.pptx,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VLTQVTP0TM.pptx,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GL30SZQFQ0.pptx,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