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KLOCVMI2RV.pptx,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XAVYP8IB0H.pptx,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O6TI3HZRN3.pptx,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6T63GF70CM.pptx,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CSA{F}, 7DDLMM07J6.pptx,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AQLA6ZS5BI.pptx,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DLEKRD0F78.pptx,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W5WSWNV67K.pptx,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KIUC30OKQ3.pptx,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EJ3MS5RE5N.pptx,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05D3U8KE1H.pptx,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8XP5N5A3MM.pptx,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UBO56X3UVH.pptx,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AYKPP9P6YH.pptx,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R7PW9OG7JA.pptx,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XPLOYD6MCV.pptx,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GDFZ33F0Q4.pptx,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12XY2YCE9G.pptx,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PJ9872TOUS.pptx,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LEB1O4N96P.pptx,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49A2X5BF0S.pptx,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9C7OL4U9QY.pptx,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4MJ5RYR04T.pptx,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OULGAX8V4H.pptx,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4ILG4R5ZIQ.pptx,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6O8VVBO3AQ.pptx,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INFZBS8QDA.pptx,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019I4QCNDE.pptx,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8UAF2G2OCO.pptx,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