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EAZD9202KC.pptx,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W7O69KFILR.pptx,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REY3VJGQFH.pptx,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AVOVYWTTAM.pptx,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Y6XV44SMNW.pptx,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ID52HXL0DL.pptx,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916YR1VKQ4.pptx,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QB9LECGLDK.pptx,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O6F0GSRNO9.pptx,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8IEO2YPPWL.pptx,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BX01VBDA4S.pptx,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1BTJ0YTOGD.pptx,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TCOA8V3A37.pptx,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OE8QFAAPYF.pptx,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5UG7TR2B1V.pptx,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MW48ZHOGI8.pptx,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1FQIVVLW2P.pptx,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RMVYFXX9OV.pptx,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I5D95ZFPDO.pptx,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3RFJ1LUHLP.pptx,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5V55ZEUFS6.pptx,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4Z63A6O6JQ.pptx,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TGQ44UY4B6.pptx,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SK5EAZT4AK.pptx,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ZH4ZMD9L6U.pptx,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4WK3KLRN35.pptx,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OTJU817YOM.pptx,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D94NQ2EG6R.pptx,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7QAJH80AZA.pptx,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F5BLJOPA53.pptx,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WRI5J9E1FV.pptx,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W6P5VX8SGO.pptx,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S6J6MWSHUH.pptx,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R43IRHVBW3.pptx,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BNPHI8AEHP.pptx,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B3YZY25YRD.pptx,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RYXDKUZ08R.pptx,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SJWB78PQPV.pptx,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WOGG9DA200.pptx,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0D70YBLKC4.pptx,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VLGAXFILB0.pptx,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