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7GFTTZGTIK.pptx,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R9TIXYHFSP.pptx,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KAINXD189O.pptx,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D1RBCPTQ7N.pptx,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PZBD24C9UR.pptx,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48LOJXRNI1.pptx,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17LIUKZRP5.pptx,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MUCQA89NA6.pptx,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XAKY6Q3V4H.pptx,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LYCZ87O9XO.pptx,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LDNBELK2FV.pptx,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DP464ZPUKO.pptx,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A38Z73ICV1.pptx,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51ILPOJL5A.pptx,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O64XKICGX4.pptx,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KVRAGCYUIA.pptx,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8MIGLA8L23.pptx,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SOSSFPV22W.pptx,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2GUKCJ38JO.pptx,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604IXT4HS3.pptx,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2UNG6V1LX1.pptx,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5ZYDNYCFCK.pptx,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SHXTPE1L5N.pptx,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7Q8KK1MANK.pptx,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5EZIOQLW7P.pptx,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NH41IC30WK.pptx,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JAXHO3NKHT.pptx,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AO6JGSU2LL.pptx,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UEHJ8LJVL6.pptx,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6PBHZ4E00Z.pptx,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ZMEMEHMVC0.pptx,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C1VOGMRB21.pptx,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2LCQ51OG80.pptx,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322HVYZPQM.pptx,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EOZ8UMFMJI.pptx,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WB2IH2T42L.pptx,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MPGVIZZOZG.pptx,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OKT08CJ8GO.pptx,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WGI8RQW6IL.pptx,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I4M6ADUJ48.pptx,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9JNC2GX6G9.pptx,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