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S3ZBRRBW9Z.pptx,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QDGBAJVT8Z.pptx,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K6KXUJ8SAB.pptx,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8QACA23J71.pptx,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Y6P14NN8HN.pptx,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OLKKUV87C4.pptx,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3I7KBF9W3D.pptx,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SF87JF8C2X.pptx,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SU3FWYCFR4.pptx,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0ZAB1P5PO5.pptx,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YPWQGDJOCR.pptx,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FJK4VPKI5D.pptx,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BEF512B3ZC.pptx,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55H5XPO6QZ.pptx,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HPC5X8BEEZ.pptx,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57LEJEJO7E.pptx,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M45XBQO53Y.pptx,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X543HRTDIZ.pptx,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S15O0WCK82.pptx,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ONUKVB2B85.pptx,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AGJ6JGQOG5.pptx,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LWEFT6URSE.pptx,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XW29GB96JW.pptx,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OJOJL12ABD.pptx,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ZT12HNP3RW.pptx,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SGXZWE2X3V.pptx,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WMSRGWLQCL.pptx,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VPBNDAH7NF.pptx,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2JMD6HE8DR.pptx,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1L07JPAQ4O.pptx,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35ITMH70J1.pptx,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2AKZHIUCGZ.pptx,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7J145DMTGW.pptx,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IF500JJCXI.pptx,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AJN1V4RMY8.pptx,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HD2SY7YAO1.pptx,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00ACY1K2UW.pptx,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6P3ION7N30.pptx,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2G0D5M65QP.pptx,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SRYLSQQS0T.pptx,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JE0PRCMX4R.pptx,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25096Q7UPG.pptx,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3YP1XUFXXN.pptx,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DYMEX1F17I.pptx,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T1XE31XJNH.pptx,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