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PRKV8YIYYW.pptx,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UOVSHKZ6HG.pptx,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GSLAJU0AFC.pptx,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04KGUVUN9N.pptx,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G3OLJQ32CY.pptx,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UF0722YPBU.pptx,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G79LAOJIQ3.pptx,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IRZ71B40OK.pptx,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89JZP8XW8Y.pptx,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2JUM0GP57Q.pptx,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VHXBGPWTSI.pptx,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DIOH1XAYXB.pptx,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FL86418LNV.pptx,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D5VMFG45XY.pptx,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UKNS4UB6HD.pptx,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JCNY8PAA06.pptx,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A1UT26IM93.pptx,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SGAJY00TI8.pptx,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8EGWHTA0DZ.pptx,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C2S82R4AUP.pptx,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CSA{D}, UW2RGNT5IG.pptx,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PI8I2CHK9L.pptx,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QQ9Q9E6RI9.pptx,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TFYCTW5TBN.pptx,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OULTAGZF6E.pptx,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