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574W3SJY7B.pptx,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5HYHXG44DF.pptx,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TIUXBSSP9N.pptx,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8LZQSMQAH1.pptx,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YC2BKJPFPR.pptx,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HA7D621UIT.pptx,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S7ZBA1PBQ9.pptx,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BC1S84TO2M.pptx,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HB5UPO40GS.pptx,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K7JTBDC4KC.pptx,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Z0TST3IWZ7.pptx,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XDEQ3PJIQC.pptx,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8J3WS9A9LB.pptx,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AK62FYKK7D.pptx,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RMU2P1KE69.pptx,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EZYN8HOWXQ.pptx,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A070IJD9PB.pptx,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MG1BKOWUPB.pptx,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0ECJ3AVC73.pptx,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107IMPYOQW.pptx,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IWC8GUK5OW.pptx,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XTLWOQFS0N.pptx,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05SSE52SNC.pptx,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4GBYO5JWH7.pptx,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0PARJB6IJ5.pptx,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3PDLKTY00R.pptx,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GT84I6MXRZ.pptx,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G1W2VUF875.pptx,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MUVXS3CXNL.pptx,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ROP8NO8Y7O.pptx,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I16ZS2Q64G.pptx,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OPKPM4X0TA.pptx,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NVYKQK1W9Y.pptx,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YQ3Q5EQETU.pptx,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G3P0FQ9YMG.pptx,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LBT1C96TG3.pptx,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ABF6NSXDJL.pptx,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MWFRCT6A1N.pptx,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3MENPG2AY3.pptx,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H8N7OPXYRR.pptx,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