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W4OHZW30DX.pptx,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YW191JBRKG.pptx,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LBOR57J4N2.pptx,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N260VU857H.pptx,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FQ0FDRWQ1G.pptx,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KREL7JZQW0.pptx,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4XI2S19PWW.pptx,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O2GQ2FZSY4.pptx,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RT46ZKEYM2.pptx,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C3XNK9WXNX.pptx,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63XL7760U6.pptx,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